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Raleway" charset="1" panose="00000000000000000000"/>
      <p:regular r:id="rId12"/>
    </p:embeddedFont>
    <p:embeddedFont>
      <p:font typeface="Raleway Heavy" charset="1" panose="00000000000000000000"/>
      <p:regular r:id="rId13"/>
    </p:embeddedFont>
    <p:embeddedFont>
      <p:font typeface="Raleway Bold" charset="1" panose="00000000000000000000"/>
      <p:regular r:id="rId14"/>
    </p:embeddedFont>
    <p:embeddedFont>
      <p:font typeface="Montserrat" charset="1" panose="00000500000000000000"/>
      <p:regular r:id="rId15"/>
    </p:embeddedFont>
    <p:embeddedFont>
      <p:font typeface="Raleway Semi-Bold" charset="1" panose="00000000000000000000"/>
      <p:regular r:id="rId16"/>
    </p:embeddedFont>
    <p:embeddedFont>
      <p:font typeface="Archivo Black" charset="1" panose="020B0A03020202020B04"/>
      <p:regular r:id="rId17"/>
    </p:embeddedFont>
    <p:embeddedFont>
      <p:font typeface="Yeseva One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8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60585" y="5891263"/>
            <a:ext cx="912505" cy="912505"/>
          </a:xfrm>
          <a:custGeom>
            <a:avLst/>
            <a:gdLst/>
            <a:ahLst/>
            <a:cxnLst/>
            <a:rect r="r" b="b" t="t" l="l"/>
            <a:pathLst>
              <a:path h="912505" w="912505">
                <a:moveTo>
                  <a:pt x="0" y="0"/>
                </a:moveTo>
                <a:lnTo>
                  <a:pt x="912505" y="0"/>
                </a:lnTo>
                <a:lnTo>
                  <a:pt x="912505" y="912505"/>
                </a:lnTo>
                <a:lnTo>
                  <a:pt x="0" y="91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64192" y="-917369"/>
            <a:ext cx="4279133" cy="4268882"/>
          </a:xfrm>
          <a:custGeom>
            <a:avLst/>
            <a:gdLst/>
            <a:ahLst/>
            <a:cxnLst/>
            <a:rect r="r" b="b" t="t" l="l"/>
            <a:pathLst>
              <a:path h="4268882" w="4279133">
                <a:moveTo>
                  <a:pt x="0" y="0"/>
                </a:moveTo>
                <a:lnTo>
                  <a:pt x="4279133" y="0"/>
                </a:lnTo>
                <a:lnTo>
                  <a:pt x="4279133" y="4268882"/>
                </a:lnTo>
                <a:lnTo>
                  <a:pt x="0" y="4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421" r="0" b="-1442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51607" y="3064684"/>
            <a:ext cx="11730461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Upcoming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1607" y="5065814"/>
            <a:ext cx="5156017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Plan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2262" y="9034401"/>
            <a:ext cx="363106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Opulent Vastr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48490" y="3102784"/>
            <a:ext cx="6868477" cy="5514640"/>
            <a:chOff x="0" y="0"/>
            <a:chExt cx="7467600" cy="5995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64645" r="0" b="-6464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4192" y="-917369"/>
            <a:ext cx="4279133" cy="4268882"/>
          </a:xfrm>
          <a:custGeom>
            <a:avLst/>
            <a:gdLst/>
            <a:ahLst/>
            <a:cxnLst/>
            <a:rect r="r" b="b" t="t" l="l"/>
            <a:pathLst>
              <a:path h="4268882" w="4279133">
                <a:moveTo>
                  <a:pt x="0" y="0"/>
                </a:moveTo>
                <a:lnTo>
                  <a:pt x="4279133" y="0"/>
                </a:lnTo>
                <a:lnTo>
                  <a:pt x="4279133" y="4268882"/>
                </a:lnTo>
                <a:lnTo>
                  <a:pt x="0" y="4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421" r="0" b="-1442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9657" y="3207559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Company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09657" y="4111033"/>
            <a:ext cx="322300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9657" y="5345512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5172075"/>
            <a:ext cx="8911296" cy="305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5"/>
              </a:lnSpc>
              <a:spcBef>
                <a:spcPct val="0"/>
              </a:spcBef>
            </a:pPr>
            <a:r>
              <a:rPr lang="en-US" sz="2139">
                <a:solidFill>
                  <a:srgbClr val="FFFFFA"/>
                </a:solidFill>
                <a:latin typeface="Montserrat"/>
                <a:ea typeface="Montserrat"/>
                <a:cs typeface="Montserrat"/>
                <a:sym typeface="Montserrat"/>
              </a:rPr>
              <a:t>Opulent Vastr envisions redefining modern fashion by blending versatility with personalization. As an emerging clothing brand, our mission is to empower individuals to express their unique style through customizable, high-quality apparel that adapts to every occasion. We believe fashion should be as dynamic as the people wearing it — bold, flexible, and ever-evolving. Beyond our online presence, we’re setting our sights on establishing physical stores in major cities, creating immersive spaces where customers can experience our designs firsthand, customize their look, and embrace t</a:t>
            </a:r>
            <a:r>
              <a:rPr lang="en-US" sz="21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 future of fashion — one that’s tailored to them.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8350" y="3145163"/>
            <a:ext cx="3052302" cy="726222"/>
            <a:chOff x="0" y="0"/>
            <a:chExt cx="803898" cy="1912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3898" cy="191268"/>
            </a:xfrm>
            <a:custGeom>
              <a:avLst/>
              <a:gdLst/>
              <a:ahLst/>
              <a:cxnLst/>
              <a:rect r="r" b="b" t="t" l="l"/>
              <a:pathLst>
                <a:path h="191268" w="803898">
                  <a:moveTo>
                    <a:pt x="0" y="0"/>
                  </a:moveTo>
                  <a:lnTo>
                    <a:pt x="803898" y="0"/>
                  </a:lnTo>
                  <a:lnTo>
                    <a:pt x="803898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803898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7949675" y="5703420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51607" y="2960638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Digital 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764780" y="2749615"/>
            <a:ext cx="2436495" cy="2436495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92300" y="5918913"/>
            <a:ext cx="3752850" cy="726222"/>
            <a:chOff x="0" y="0"/>
            <a:chExt cx="988405" cy="1912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8405" cy="191268"/>
            </a:xfrm>
            <a:custGeom>
              <a:avLst/>
              <a:gdLst/>
              <a:ahLst/>
              <a:cxnLst/>
              <a:rect r="r" b="b" t="t" l="l"/>
              <a:pathLst>
                <a:path h="191268" w="988405">
                  <a:moveTo>
                    <a:pt x="0" y="0"/>
                  </a:moveTo>
                  <a:lnTo>
                    <a:pt x="988405" y="0"/>
                  </a:lnTo>
                  <a:lnTo>
                    <a:pt x="988405" y="191268"/>
                  </a:lnTo>
                  <a:lnTo>
                    <a:pt x="0" y="191268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988405" cy="1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764780" y="5426888"/>
            <a:ext cx="2436495" cy="2436495"/>
            <a:chOff x="0" y="0"/>
            <a:chExt cx="14840029" cy="1484002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C5C7C6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-14402" r="223" b="-14402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2051607" y="5231048"/>
            <a:ext cx="3063151" cy="3074330"/>
          </a:xfrm>
          <a:custGeom>
            <a:avLst/>
            <a:gdLst/>
            <a:ahLst/>
            <a:cxnLst/>
            <a:rect r="r" b="b" t="t" l="l"/>
            <a:pathLst>
              <a:path h="3074330" w="3063151">
                <a:moveTo>
                  <a:pt x="0" y="0"/>
                </a:moveTo>
                <a:lnTo>
                  <a:pt x="3063151" y="0"/>
                </a:lnTo>
                <a:lnTo>
                  <a:pt x="3063151" y="3074330"/>
                </a:lnTo>
                <a:lnTo>
                  <a:pt x="0" y="3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3616" y="-293714"/>
            <a:ext cx="4279133" cy="2973575"/>
          </a:xfrm>
          <a:custGeom>
            <a:avLst/>
            <a:gdLst/>
            <a:ahLst/>
            <a:cxnLst/>
            <a:rect r="r" b="b" t="t" l="l"/>
            <a:pathLst>
              <a:path h="2973575" w="4279133">
                <a:moveTo>
                  <a:pt x="0" y="0"/>
                </a:moveTo>
                <a:lnTo>
                  <a:pt x="4279133" y="0"/>
                </a:lnTo>
                <a:lnTo>
                  <a:pt x="4279133" y="2973575"/>
                </a:lnTo>
                <a:lnTo>
                  <a:pt x="0" y="2973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703" r="0" b="-64264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01275" y="3247305"/>
            <a:ext cx="2678268" cy="38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  <a:spcBef>
                <a:spcPct val="0"/>
              </a:spcBef>
            </a:pPr>
            <a:r>
              <a:rPr lang="en-US" b="true" sz="270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SOCIAL MEDIA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51607" y="3864112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Marketing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96407" y="6129527"/>
            <a:ext cx="3462560" cy="43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  <a:spcBef>
                <a:spcPct val="0"/>
              </a:spcBef>
            </a:pPr>
            <a:r>
              <a:rPr lang="en-US" b="true" sz="3102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websites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0225" y="-1102490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09791" y="2620571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80656" y="2673207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current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9241" y="3562109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Plans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09791" y="3716691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MOKSHA-CULTURAL FEST OF NIT AGARTALA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09891" y="2553896"/>
            <a:ext cx="502190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merchandise parteners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17296" y="5841085"/>
            <a:ext cx="626257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upcoming plans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809791" y="5907760"/>
            <a:ext cx="456104" cy="456104"/>
            <a:chOff x="0" y="0"/>
            <a:chExt cx="120126" cy="1201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64203" y="-506960"/>
            <a:ext cx="4279133" cy="3107446"/>
          </a:xfrm>
          <a:custGeom>
            <a:avLst/>
            <a:gdLst/>
            <a:ahLst/>
            <a:cxnLst/>
            <a:rect r="r" b="b" t="t" l="l"/>
            <a:pathLst>
              <a:path h="3107446" w="4279133">
                <a:moveTo>
                  <a:pt x="0" y="0"/>
                </a:moveTo>
                <a:lnTo>
                  <a:pt x="4279134" y="0"/>
                </a:lnTo>
                <a:lnTo>
                  <a:pt x="4279134" y="3107447"/>
                </a:lnTo>
                <a:lnTo>
                  <a:pt x="0" y="3107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811" r="0" b="-57187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809791" y="4034358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DZIRE-OFFICIAL DANCE CLUB NIT AGARTALA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09791" y="4352025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FAC-OFFICIAL FINE ARTS CLUB NIT AGARTALA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90225" y="6964927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OFFICIAL MERCHANDISE PARTNER OF NIT AGARTALA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90225" y="7279252"/>
            <a:ext cx="7477582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OFFICIAL MERCHANDISE PARTNER OF NIT SILCHAR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90225" y="7596919"/>
            <a:ext cx="8858809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OFFICIAL MERCHANDISE PARTNER OF NIT ARUNACHAL PRADESH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90225" y="7914586"/>
            <a:ext cx="9947937" cy="37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OFFICIAL MERCHANDISE PARTNER OF ALL NORTH-EAST TIER-I,II COLLEGE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4192" y="-917369"/>
            <a:ext cx="2985651" cy="4268882"/>
          </a:xfrm>
          <a:custGeom>
            <a:avLst/>
            <a:gdLst/>
            <a:ahLst/>
            <a:cxnLst/>
            <a:rect r="r" b="b" t="t" l="l"/>
            <a:pathLst>
              <a:path h="4268882" w="2985651">
                <a:moveTo>
                  <a:pt x="0" y="0"/>
                </a:moveTo>
                <a:lnTo>
                  <a:pt x="2985651" y="0"/>
                </a:lnTo>
                <a:lnTo>
                  <a:pt x="2985651" y="4268882"/>
                </a:lnTo>
                <a:lnTo>
                  <a:pt x="0" y="4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421" r="-43323" b="-1442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0858" y="3670842"/>
            <a:ext cx="4202171" cy="5004112"/>
          </a:xfrm>
          <a:custGeom>
            <a:avLst/>
            <a:gdLst/>
            <a:ahLst/>
            <a:cxnLst/>
            <a:rect r="r" b="b" t="t" l="l"/>
            <a:pathLst>
              <a:path h="5004112" w="4202171">
                <a:moveTo>
                  <a:pt x="0" y="0"/>
                </a:moveTo>
                <a:lnTo>
                  <a:pt x="4202170" y="0"/>
                </a:lnTo>
                <a:lnTo>
                  <a:pt x="4202170" y="5004112"/>
                </a:lnTo>
                <a:lnTo>
                  <a:pt x="0" y="5004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60901" y="3670842"/>
            <a:ext cx="4225387" cy="5004112"/>
          </a:xfrm>
          <a:custGeom>
            <a:avLst/>
            <a:gdLst/>
            <a:ahLst/>
            <a:cxnLst/>
            <a:rect r="r" b="b" t="t" l="l"/>
            <a:pathLst>
              <a:path h="5004112" w="4225387">
                <a:moveTo>
                  <a:pt x="0" y="0"/>
                </a:moveTo>
                <a:lnTo>
                  <a:pt x="4225387" y="0"/>
                </a:lnTo>
                <a:lnTo>
                  <a:pt x="4225387" y="5004112"/>
                </a:lnTo>
                <a:lnTo>
                  <a:pt x="0" y="500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03028" y="1667192"/>
            <a:ext cx="5500184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56958" y="1617937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Work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268739" y="3670842"/>
            <a:ext cx="4225387" cy="5004112"/>
          </a:xfrm>
          <a:custGeom>
            <a:avLst/>
            <a:gdLst/>
            <a:ahLst/>
            <a:cxnLst/>
            <a:rect r="r" b="b" t="t" l="l"/>
            <a:pathLst>
              <a:path h="5004112" w="4225387">
                <a:moveTo>
                  <a:pt x="0" y="0"/>
                </a:moveTo>
                <a:lnTo>
                  <a:pt x="4225387" y="0"/>
                </a:lnTo>
                <a:lnTo>
                  <a:pt x="4225387" y="5004112"/>
                </a:lnTo>
                <a:lnTo>
                  <a:pt x="0" y="50041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09" t="0" r="-210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9971" y="3566860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46064" y="-1248806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228295" y="588471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71583" y="-781323"/>
            <a:ext cx="2985651" cy="4268882"/>
          </a:xfrm>
          <a:custGeom>
            <a:avLst/>
            <a:gdLst/>
            <a:ahLst/>
            <a:cxnLst/>
            <a:rect r="r" b="b" t="t" l="l"/>
            <a:pathLst>
              <a:path h="4268882" w="2985651">
                <a:moveTo>
                  <a:pt x="0" y="0"/>
                </a:moveTo>
                <a:lnTo>
                  <a:pt x="2985651" y="0"/>
                </a:lnTo>
                <a:lnTo>
                  <a:pt x="2985651" y="4268882"/>
                </a:lnTo>
                <a:lnTo>
                  <a:pt x="0" y="4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21" r="-43323" b="-144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98453" y="6632922"/>
            <a:ext cx="422140" cy="422140"/>
          </a:xfrm>
          <a:custGeom>
            <a:avLst/>
            <a:gdLst/>
            <a:ahLst/>
            <a:cxnLst/>
            <a:rect r="r" b="b" t="t" l="l"/>
            <a:pathLst>
              <a:path h="422140" w="422140">
                <a:moveTo>
                  <a:pt x="0" y="0"/>
                </a:moveTo>
                <a:lnTo>
                  <a:pt x="422140" y="0"/>
                </a:lnTo>
                <a:lnTo>
                  <a:pt x="422140" y="422140"/>
                </a:lnTo>
                <a:lnTo>
                  <a:pt x="0" y="42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36555" y="6656770"/>
            <a:ext cx="2077127" cy="41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sz="29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contacts: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00093" y="6712522"/>
            <a:ext cx="2050648" cy="28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6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@opulent vastr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9228295" y="6371020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98453" y="7119224"/>
            <a:ext cx="422140" cy="422140"/>
          </a:xfrm>
          <a:custGeom>
            <a:avLst/>
            <a:gdLst/>
            <a:ahLst/>
            <a:cxnLst/>
            <a:rect r="r" b="b" t="t" l="l"/>
            <a:pathLst>
              <a:path h="422140" w="422140">
                <a:moveTo>
                  <a:pt x="0" y="0"/>
                </a:moveTo>
                <a:lnTo>
                  <a:pt x="422140" y="0"/>
                </a:lnTo>
                <a:lnTo>
                  <a:pt x="422140" y="422139"/>
                </a:lnTo>
                <a:lnTo>
                  <a:pt x="0" y="422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220593" y="7217403"/>
            <a:ext cx="3072623" cy="24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opulentvastr@gmail.com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9228295" y="6294820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9228295" y="678112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85445" y="7623763"/>
            <a:ext cx="248156" cy="248156"/>
          </a:xfrm>
          <a:custGeom>
            <a:avLst/>
            <a:gdLst/>
            <a:ahLst/>
            <a:cxnLst/>
            <a:rect r="r" b="b" t="t" l="l"/>
            <a:pathLst>
              <a:path h="248156" w="248156">
                <a:moveTo>
                  <a:pt x="0" y="0"/>
                </a:moveTo>
                <a:lnTo>
                  <a:pt x="248156" y="0"/>
                </a:lnTo>
                <a:lnTo>
                  <a:pt x="248156" y="248156"/>
                </a:lnTo>
                <a:lnTo>
                  <a:pt x="0" y="248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86378" y="4023917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4728" y="4023917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55832" y="7627088"/>
            <a:ext cx="3072623" cy="244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  <a:spcBef>
                <a:spcPct val="0"/>
              </a:spcBef>
            </a:pPr>
            <a:r>
              <a:rPr lang="en-US" sz="1752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+91 9097743928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DAGiJ37cW4U</dc:identifier>
  <dcterms:modified xsi:type="dcterms:W3CDTF">2011-08-01T06:04:30Z</dcterms:modified>
  <cp:revision>1</cp:revision>
  <dc:title>Purple Black Modern Marketing Plan Presentation</dc:title>
</cp:coreProperties>
</file>